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2" autoAdjust="0"/>
    <p:restoredTop sz="94660"/>
  </p:normalViewPr>
  <p:slideViewPr>
    <p:cSldViewPr>
      <p:cViewPr>
        <p:scale>
          <a:sx n="60" d="100"/>
          <a:sy n="60" d="100"/>
        </p:scale>
        <p:origin x="-1602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78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2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0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46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9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49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0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3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90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6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26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0A7CE-68B0-4D7E-9884-D7BE6EE8BC27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66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18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3.xml"/><Relationship Id="rId5" Type="http://schemas.openxmlformats.org/officeDocument/2006/relationships/image" Target="../media/image17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18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3.xml"/><Relationship Id="rId5" Type="http://schemas.openxmlformats.org/officeDocument/2006/relationships/image" Target="../media/image17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slide" Target="slide1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microsoft.com/office/2007/relationships/hdphoto" Target="../media/hdphoto4.wdp"/><Relationship Id="rId18" Type="http://schemas.openxmlformats.org/officeDocument/2006/relationships/image" Target="../media/image12.png"/><Relationship Id="rId26" Type="http://schemas.openxmlformats.org/officeDocument/2006/relationships/slide" Target="slide7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3.png"/><Relationship Id="rId7" Type="http://schemas.microsoft.com/office/2007/relationships/hdphoto" Target="../media/hdphoto2.wdp"/><Relationship Id="rId12" Type="http://schemas.openxmlformats.org/officeDocument/2006/relationships/image" Target="../media/image10.png"/><Relationship Id="rId17" Type="http://schemas.openxmlformats.org/officeDocument/2006/relationships/slide" Target="slide9.xml"/><Relationship Id="rId25" Type="http://schemas.microsoft.com/office/2007/relationships/hdphoto" Target="../media/hdphoto8.wdp"/><Relationship Id="rId2" Type="http://schemas.openxmlformats.org/officeDocument/2006/relationships/audio" Target="../media/media1.mp3"/><Relationship Id="rId16" Type="http://schemas.microsoft.com/office/2007/relationships/hdphoto" Target="../media/hdphoto5.wdp"/><Relationship Id="rId20" Type="http://schemas.openxmlformats.org/officeDocument/2006/relationships/slide" Target="slide10.xml"/><Relationship Id="rId29" Type="http://schemas.openxmlformats.org/officeDocument/2006/relationships/slide" Target="slide12.xml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slide" Target="slide5.xml"/><Relationship Id="rId24" Type="http://schemas.openxmlformats.org/officeDocument/2006/relationships/image" Target="../media/image14.png"/><Relationship Id="rId5" Type="http://schemas.openxmlformats.org/officeDocument/2006/relationships/slide" Target="slide4.xml"/><Relationship Id="rId15" Type="http://schemas.openxmlformats.org/officeDocument/2006/relationships/image" Target="../media/image11.png"/><Relationship Id="rId23" Type="http://schemas.openxmlformats.org/officeDocument/2006/relationships/slide" Target="slide11.xml"/><Relationship Id="rId28" Type="http://schemas.microsoft.com/office/2007/relationships/hdphoto" Target="../media/hdphoto9.wdp"/><Relationship Id="rId10" Type="http://schemas.microsoft.com/office/2007/relationships/hdphoto" Target="../media/hdphoto3.wdp"/><Relationship Id="rId19" Type="http://schemas.microsoft.com/office/2007/relationships/hdphoto" Target="../media/hdphoto6.wdp"/><Relationship Id="rId31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9.png"/><Relationship Id="rId14" Type="http://schemas.openxmlformats.org/officeDocument/2006/relationships/slide" Target="slide8.xml"/><Relationship Id="rId22" Type="http://schemas.microsoft.com/office/2007/relationships/hdphoto" Target="../media/hdphoto7.wdp"/><Relationship Id="rId27" Type="http://schemas.openxmlformats.org/officeDocument/2006/relationships/image" Target="../media/image15.png"/><Relationship Id="rId30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18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3.xml"/><Relationship Id="rId5" Type="http://schemas.openxmlformats.org/officeDocument/2006/relationships/image" Target="../media/image17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18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3.xml"/><Relationship Id="rId5" Type="http://schemas.openxmlformats.org/officeDocument/2006/relationships/image" Target="../media/image17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18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3.xml"/><Relationship Id="rId5" Type="http://schemas.openxmlformats.org/officeDocument/2006/relationships/image" Target="../media/image17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18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3.xml"/><Relationship Id="rId5" Type="http://schemas.openxmlformats.org/officeDocument/2006/relationships/image" Target="../media/image17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18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3.xml"/><Relationship Id="rId5" Type="http://schemas.openxmlformats.org/officeDocument/2006/relationships/image" Target="../media/image17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openxmlformats.org/officeDocument/2006/relationships/image" Target="../media/image18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3.xml"/><Relationship Id="rId5" Type="http://schemas.openxmlformats.org/officeDocument/2006/relationships/image" Target="../media/image17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13" y="0"/>
            <a:ext cx="10717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12-Point Star 2"/>
          <p:cNvSpPr/>
          <p:nvPr/>
        </p:nvSpPr>
        <p:spPr>
          <a:xfrm>
            <a:off x="1724456" y="424883"/>
            <a:ext cx="5760640" cy="5648193"/>
          </a:xfrm>
          <a:prstGeom prst="star12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020600" y="1772816"/>
            <a:ext cx="3168352" cy="2952328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smtClean="0">
                <a:latin typeface=".VnArabiaH" pitchFamily="34" charset="0"/>
              </a:rPr>
              <a:t>BTT</a:t>
            </a:r>
            <a:r>
              <a:rPr lang="en-US" sz="4400" smtClean="0"/>
              <a:t> 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290737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467544" y="332656"/>
            <a:ext cx="8208912" cy="108012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/>
              <a:t>Câu hỏi 7</a:t>
            </a:r>
            <a:endParaRPr lang="en-US" sz="4400"/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69" y="5229200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692696" y="-276944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4788024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+mj-lt"/>
              </a:rPr>
              <a:t>Đáp án đúng</a:t>
            </a:r>
            <a:endParaRPr lang="en-US" sz="3600">
              <a:latin typeface="+mj-lt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478802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+mj-lt"/>
              </a:rPr>
              <a:t>Đáp án sai</a:t>
            </a:r>
            <a:endParaRPr lang="en-US" sz="3600">
              <a:latin typeface="+mj-lt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93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770339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+mj-lt"/>
              </a:rPr>
              <a:t>Đáp án sai</a:t>
            </a:r>
            <a:endParaRPr lang="en-US" sz="3600">
              <a:latin typeface="+mj-lt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717381" y="1710737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+mj-lt"/>
              </a:rPr>
              <a:t>Đáp án sai</a:t>
            </a:r>
            <a:endParaRPr lang="en-US" sz="3600">
              <a:latin typeface="+mj-lt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83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23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1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467544" y="332656"/>
            <a:ext cx="8208912" cy="108012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/>
              <a:t>Câu hỏi 8</a:t>
            </a:r>
            <a:endParaRPr lang="en-US" sz="4400"/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69" y="5229200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770339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+mj-lt"/>
              </a:rPr>
              <a:t>Đáp án đúng</a:t>
            </a:r>
            <a:endParaRPr lang="en-US" sz="3600">
              <a:latin typeface="+mj-lt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478802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+mj-lt"/>
              </a:rPr>
              <a:t>Đáp án sai</a:t>
            </a:r>
            <a:endParaRPr lang="en-US" sz="3600">
              <a:latin typeface="+mj-lt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93931" y="6925823"/>
            <a:ext cx="609600" cy="609600"/>
          </a:xfrm>
          <a:prstGeom prst="rect">
            <a:avLst/>
          </a:prstGeom>
        </p:spPr>
      </p:pic>
      <p:sp>
        <p:nvSpPr>
          <p:cNvPr id="15" name="Snip Diagonal Corner Rectangle 14"/>
          <p:cNvSpPr/>
          <p:nvPr/>
        </p:nvSpPr>
        <p:spPr>
          <a:xfrm>
            <a:off x="4788024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+mj-lt"/>
              </a:rPr>
              <a:t>Đáp án sai</a:t>
            </a:r>
            <a:endParaRPr lang="en-US" sz="3600">
              <a:latin typeface="+mj-lt"/>
            </a:endParaRPr>
          </a:p>
        </p:txBody>
      </p:sp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23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9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1000" r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717" y="5465332"/>
            <a:ext cx="1760580" cy="14304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-19088"/>
            <a:ext cx="89289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BẢO VỆ KHU PHỐ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899592" y="2526735"/>
            <a:ext cx="6413041" cy="2016224"/>
          </a:xfrm>
          <a:prstGeom prst="cloudCallout">
            <a:avLst>
              <a:gd name="adj1" fmla="val 43909"/>
              <a:gd name="adj2" fmla="val 9943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/>
              <a:t>Yeah!!!</a:t>
            </a:r>
          </a:p>
          <a:p>
            <a:pPr algn="ctr"/>
            <a:r>
              <a:rPr lang="en-US" sz="3200" b="1" smtClean="0"/>
              <a:t>Cảm ơn các bạn!!! </a:t>
            </a:r>
          </a:p>
        </p:txBody>
      </p:sp>
      <p:pic>
        <p:nvPicPr>
          <p:cNvPr id="14" name="bensound-jazzyfrench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91146" y="-121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4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7" grpId="0"/>
      <p:bldP spid="17" grpId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Nội dung bài kế tiếp</a:t>
            </a:r>
            <a:endParaRPr lang="en-US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457200" y="1988840"/>
            <a:ext cx="8229600" cy="218884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5400" smtClean="0">
                <a:solidFill>
                  <a:srgbClr val="C00000"/>
                </a:solidFill>
              </a:rPr>
              <a:t>Yêu thích Video hãy Đăng kí kênh của mình nhé!</a:t>
            </a:r>
          </a:p>
          <a:p>
            <a:pPr marL="0" indent="0" algn="ctr">
              <a:buFont typeface="Arial" pitchFamily="34" charset="0"/>
              <a:buNone/>
            </a:pPr>
            <a:endParaRPr lang="en-US" sz="540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1934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.Vn3DH" pitchFamily="34" charset="0"/>
              </a:rPr>
              <a:t>BTT</a:t>
            </a:r>
            <a:endParaRPr lang="en-US" sz="2400">
              <a:latin typeface=".Vn3DH" pitchFamily="34" charset="0"/>
            </a:endParaRPr>
          </a:p>
        </p:txBody>
      </p:sp>
      <p:pic>
        <p:nvPicPr>
          <p:cNvPr id="5" name="Picture 2" descr="what businesses should know about youtube - red play button with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653136"/>
            <a:ext cx="277621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38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659 0.0493 L 4.72222E-6 2.22222E-6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-2477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6000" r="-25000" b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144" y="4869159"/>
            <a:ext cx="2160240" cy="21602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252536" y="3463300"/>
            <a:ext cx="799288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BẢO VỆ </a:t>
            </a:r>
          </a:p>
          <a:p>
            <a:pPr algn="ctr"/>
            <a:r>
              <a:rPr lang="en-US" sz="96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KHU PHỐ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873" y="5326803"/>
            <a:ext cx="2162455" cy="2162455"/>
          </a:xfrm>
          <a:prstGeom prst="rect">
            <a:avLst/>
          </a:prstGeom>
        </p:spPr>
      </p:pic>
      <p:pic>
        <p:nvPicPr>
          <p:cNvPr id="14" name="bensound-jazzyfrench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7523" y="-1219200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8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282" y="3134182"/>
            <a:ext cx="39528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3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1000" r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936104" cy="892955"/>
          </a:xfrm>
          <a:prstGeom prst="rect">
            <a:avLst/>
          </a:prstGeom>
        </p:spPr>
      </p:pic>
      <p:pic>
        <p:nvPicPr>
          <p:cNvPr id="6" name="Picture 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11632"/>
            <a:ext cx="793697" cy="757112"/>
          </a:xfrm>
          <a:prstGeom prst="rect">
            <a:avLst/>
          </a:prstGeom>
        </p:spPr>
      </p:pic>
      <p:pic>
        <p:nvPicPr>
          <p:cNvPr id="7" name="Picture 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522" y="711685"/>
            <a:ext cx="865065" cy="825191"/>
          </a:xfrm>
          <a:prstGeom prst="rect">
            <a:avLst/>
          </a:prstGeom>
        </p:spPr>
      </p:pic>
      <p:pic>
        <p:nvPicPr>
          <p:cNvPr id="8" name="Picture 7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99" y="3574814"/>
            <a:ext cx="1054968" cy="1006340"/>
          </a:xfrm>
          <a:prstGeom prst="rect">
            <a:avLst/>
          </a:prstGeom>
        </p:spPr>
      </p:pic>
      <p:pic>
        <p:nvPicPr>
          <p:cNvPr id="9" name="Picture 8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25" y="4148942"/>
            <a:ext cx="966829" cy="922264"/>
          </a:xfrm>
          <a:prstGeom prst="rect">
            <a:avLst/>
          </a:prstGeom>
        </p:spPr>
      </p:pic>
      <p:pic>
        <p:nvPicPr>
          <p:cNvPr id="10" name="Picture 9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610074"/>
            <a:ext cx="856955" cy="817454"/>
          </a:xfrm>
          <a:prstGeom prst="rect">
            <a:avLst/>
          </a:prstGeom>
        </p:spPr>
      </p:pic>
      <p:pic>
        <p:nvPicPr>
          <p:cNvPr id="11" name="Picture 10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967" y="4957657"/>
            <a:ext cx="720080" cy="686889"/>
          </a:xfrm>
          <a:prstGeom prst="rect">
            <a:avLst/>
          </a:prstGeom>
        </p:spPr>
      </p:pic>
      <p:pic>
        <p:nvPicPr>
          <p:cNvPr id="12" name="Picture 11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711685"/>
            <a:ext cx="1008112" cy="961644"/>
          </a:xfrm>
          <a:prstGeom prst="rect">
            <a:avLst/>
          </a:prstGeom>
        </p:spPr>
      </p:pic>
      <p:pic>
        <p:nvPicPr>
          <p:cNvPr id="13" name="Picture 12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717" y="5465332"/>
            <a:ext cx="1760580" cy="14304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-19088"/>
            <a:ext cx="89289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BẢO VỆ KHU PHỐ</a:t>
            </a:r>
          </a:p>
        </p:txBody>
      </p:sp>
      <p:pic>
        <p:nvPicPr>
          <p:cNvPr id="14" name="bensound-jazzyfrench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8291146" y="-121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5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566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7" grpId="0"/>
      <p:bldP spid="1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467544" y="332656"/>
            <a:ext cx="8208912" cy="108012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/>
              <a:t>Câu hỏi 1</a:t>
            </a:r>
            <a:endParaRPr lang="en-US" sz="4400"/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69" y="5229200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78361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+mj-lt"/>
              </a:rPr>
              <a:t>Đáp án đúng</a:t>
            </a:r>
            <a:endParaRPr lang="en-US" sz="3600">
              <a:latin typeface="+mj-lt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478802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+mj-lt"/>
              </a:rPr>
              <a:t>Đáp án sai</a:t>
            </a:r>
            <a:endParaRPr lang="en-US" sz="3600">
              <a:latin typeface="+mj-lt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93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770339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+mj-lt"/>
              </a:rPr>
              <a:t>Đáp án sai</a:t>
            </a:r>
            <a:endParaRPr lang="en-US" sz="3600">
              <a:latin typeface="+mj-lt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4788024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+mj-lt"/>
              </a:rPr>
              <a:t>Đáp án sai</a:t>
            </a:r>
            <a:endParaRPr lang="en-US" sz="3600">
              <a:latin typeface="+mj-lt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83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23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3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467544" y="332656"/>
            <a:ext cx="8208912" cy="108012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/>
              <a:t>Câu hỏi 2</a:t>
            </a:r>
            <a:endParaRPr lang="en-US" sz="4400"/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69" y="5229200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4753372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+mj-lt"/>
              </a:rPr>
              <a:t>Đáp án đúng</a:t>
            </a:r>
            <a:endParaRPr lang="en-US" sz="3600">
              <a:latin typeface="+mj-lt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478802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+mj-lt"/>
              </a:rPr>
              <a:t>Đáp án sai</a:t>
            </a:r>
            <a:endParaRPr lang="en-US" sz="3600">
              <a:latin typeface="+mj-lt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93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770339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+mj-lt"/>
              </a:rPr>
              <a:t>Đáp án sai</a:t>
            </a:r>
            <a:endParaRPr lang="en-US" sz="3600">
              <a:latin typeface="+mj-lt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714677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+mj-lt"/>
              </a:rPr>
              <a:t>Đáp án sai</a:t>
            </a:r>
            <a:endParaRPr lang="en-US" sz="3600">
              <a:latin typeface="+mj-lt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83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23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2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459843" y="332656"/>
            <a:ext cx="8208912" cy="108012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/>
              <a:t>Câu hỏi 3</a:t>
            </a:r>
            <a:endParaRPr lang="en-US" sz="4400"/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69" y="5229200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783614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+mj-lt"/>
              </a:rPr>
              <a:t>Đáp án đúng</a:t>
            </a:r>
            <a:endParaRPr lang="en-US" sz="3600">
              <a:latin typeface="+mj-lt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478802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+mj-lt"/>
              </a:rPr>
              <a:t>Đáp án sai</a:t>
            </a:r>
            <a:endParaRPr lang="en-US" sz="3600">
              <a:latin typeface="+mj-lt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93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671269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+mj-lt"/>
              </a:rPr>
              <a:t>Đáp án sai</a:t>
            </a:r>
            <a:endParaRPr lang="en-US" sz="3600">
              <a:latin typeface="+mj-lt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4788024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+mj-lt"/>
              </a:rPr>
              <a:t>Đáp án sai</a:t>
            </a:r>
            <a:endParaRPr lang="en-US" sz="3600">
              <a:latin typeface="+mj-lt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83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23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2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467544" y="332656"/>
            <a:ext cx="8208912" cy="108012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/>
              <a:t>Câu hỏi 4</a:t>
            </a:r>
            <a:endParaRPr lang="en-US" sz="4400"/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69" y="5229200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78361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+mj-lt"/>
              </a:rPr>
              <a:t>Đáp án đúng</a:t>
            </a:r>
            <a:endParaRPr lang="en-US" sz="3600">
              <a:latin typeface="+mj-lt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478802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+mj-lt"/>
              </a:rPr>
              <a:t>Đáp án sai</a:t>
            </a:r>
            <a:endParaRPr lang="en-US" sz="3600">
              <a:latin typeface="+mj-lt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93931" y="6925823"/>
            <a:ext cx="609600" cy="609600"/>
          </a:xfrm>
          <a:prstGeom prst="rect">
            <a:avLst/>
          </a:prstGeom>
        </p:spPr>
      </p:pic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83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23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5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467544" y="332656"/>
            <a:ext cx="8208912" cy="108012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/>
              <a:t>Câu hỏi 5</a:t>
            </a:r>
            <a:endParaRPr lang="en-US" sz="4400"/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69" y="5229200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478802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+mj-lt"/>
              </a:rPr>
              <a:t>Đáp án đúng</a:t>
            </a:r>
            <a:endParaRPr lang="en-US" sz="3600">
              <a:latin typeface="+mj-lt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479748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+mj-lt"/>
              </a:rPr>
              <a:t>Đáp án sai</a:t>
            </a:r>
            <a:endParaRPr lang="en-US" sz="3600">
              <a:latin typeface="+mj-lt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93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428927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+mj-lt"/>
              </a:rPr>
              <a:t>Đáp án sai</a:t>
            </a:r>
            <a:endParaRPr lang="en-US" sz="3600">
              <a:latin typeface="+mj-lt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4788024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+mj-lt"/>
              </a:rPr>
              <a:t>Đáp án sai</a:t>
            </a:r>
            <a:endParaRPr lang="en-US" sz="3600">
              <a:latin typeface="+mj-lt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83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23280" y="7177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9000" t="-2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467544" y="332656"/>
            <a:ext cx="8208912" cy="108012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/>
              <a:t>Câu hỏi 6</a:t>
            </a:r>
            <a:endParaRPr lang="en-US" sz="4400"/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69" y="5229200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78361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+mj-lt"/>
              </a:rPr>
              <a:t>Đáp án đúng</a:t>
            </a:r>
            <a:endParaRPr lang="en-US" sz="3600">
              <a:latin typeface="+mj-lt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478802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+mj-lt"/>
              </a:rPr>
              <a:t>Đáp án sai</a:t>
            </a:r>
            <a:endParaRPr lang="en-US" sz="3600">
              <a:latin typeface="+mj-lt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93931" y="69258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9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142</Words>
  <Application>Microsoft Office PowerPoint</Application>
  <PresentationFormat>On-screen Show (4:3)</PresentationFormat>
  <Paragraphs>45</Paragraphs>
  <Slides>13</Slides>
  <Notes>0</Notes>
  <HiddenSlides>0</HiddenSlides>
  <MMClips>32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BT Truc</dc:creator>
  <cp:keywords>BT Truc</cp:keywords>
  <cp:lastModifiedBy>BT Truc</cp:lastModifiedBy>
  <cp:revision>85</cp:revision>
  <dcterms:created xsi:type="dcterms:W3CDTF">2020-04-07T09:09:06Z</dcterms:created>
  <dcterms:modified xsi:type="dcterms:W3CDTF">2020-04-13T04:47:54Z</dcterms:modified>
</cp:coreProperties>
</file>